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e699fc3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e699fc3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4e699fc3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4e699fc3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4e699fc3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4e699fc3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4e699fc3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4e699fc3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4e699fc3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4e699fc3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4e699fc3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4e699fc3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4e699fc3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4e699fc3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e699fc3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e699fc3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364257" y="153149"/>
            <a:ext cx="9397355" cy="48371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6100" y="4530925"/>
            <a:ext cx="36495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Dupla:Maria Ana Martins e Yasmin Vieira</a:t>
            </a:r>
            <a:endParaRPr sz="14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296100" y="1694713"/>
            <a:ext cx="3333900" cy="24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Easter eggs de Encanto e A Princesa e o Sapo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600" y="1309475"/>
            <a:ext cx="3786624" cy="383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6391" y="862413"/>
            <a:ext cx="4169925" cy="42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189075" y="4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00">
                <a:solidFill>
                  <a:schemeClr val="lt1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Podemos ver a lampada de Aladdin atras da cobra de estimação da Mama Odie.( A princessa e o Sapo)</a:t>
            </a:r>
            <a:endParaRPr sz="2000">
              <a:solidFill>
                <a:schemeClr val="lt1"/>
              </a:solidFill>
              <a:highlight>
                <a:schemeClr val="accent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525" y="1405858"/>
            <a:ext cx="5009775" cy="32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49" y="1152463"/>
            <a:ext cx="2953176" cy="36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7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Jack, de “O Estranho Mundo de Jack”.(A princesa e o sapo).</a:t>
            </a:r>
            <a:endParaRPr sz="2400">
              <a:solidFill>
                <a:schemeClr val="lt1"/>
              </a:solidFill>
              <a:highlight>
                <a:schemeClr val="accent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150" y="1237175"/>
            <a:ext cx="6369574" cy="324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038525"/>
            <a:ext cx="1978450" cy="364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Tapete mágico de Aladdin (A princesa é o sapo).</a:t>
            </a:r>
            <a:endParaRPr sz="42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775" y="1186162"/>
            <a:ext cx="6879575" cy="3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9675" y="1454600"/>
            <a:ext cx="3866325" cy="25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500">
                <a:solidFill>
                  <a:schemeClr val="lt1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Retrato do Mickey (Encanto)</a:t>
            </a:r>
            <a:endParaRPr sz="2500">
              <a:solidFill>
                <a:schemeClr val="lt1"/>
              </a:solidFill>
              <a:highlight>
                <a:schemeClr val="accent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75" y="1218313"/>
            <a:ext cx="5963799" cy="32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36975"/>
            <a:ext cx="227759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Luisa luta com Cerberus igual a Hércules </a:t>
            </a:r>
            <a:r>
              <a:rPr lang="pt-BR" sz="2500">
                <a:solidFill>
                  <a:schemeClr val="lt1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(Encanto)</a:t>
            </a:r>
            <a:endParaRPr sz="2500">
              <a:solidFill>
                <a:schemeClr val="lt1"/>
              </a:solidFill>
              <a:highlight>
                <a:schemeClr val="accent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4200">
              <a:solidFill>
                <a:schemeClr val="lt1"/>
              </a:solidFill>
              <a:highlight>
                <a:schemeClr val="accent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950" y="1152475"/>
            <a:ext cx="620281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25" y="1009538"/>
            <a:ext cx="1710124" cy="3702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7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 portas de monstros S.A. </a:t>
            </a:r>
            <a:r>
              <a:rPr lang="pt-BR" sz="2500">
                <a:solidFill>
                  <a:schemeClr val="lt1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(Encanto)</a:t>
            </a:r>
            <a:endParaRPr sz="2500">
              <a:solidFill>
                <a:schemeClr val="lt1"/>
              </a:solidFill>
              <a:highlight>
                <a:schemeClr val="accent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77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275" y="1237175"/>
            <a:ext cx="6333025" cy="34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25" y="1120438"/>
            <a:ext cx="3721574" cy="372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bota com a planta de wall-e </a:t>
            </a:r>
            <a:r>
              <a:rPr lang="pt-BR" sz="2500">
                <a:solidFill>
                  <a:schemeClr val="lt1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(Encanto)</a:t>
            </a:r>
            <a:endParaRPr sz="2500">
              <a:solidFill>
                <a:schemeClr val="lt1"/>
              </a:solidFill>
              <a:highlight>
                <a:schemeClr val="accent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42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475" y="1152476"/>
            <a:ext cx="620282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50" y="1281875"/>
            <a:ext cx="3328224" cy="311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ctrTitle"/>
          </p:nvPr>
        </p:nvSpPr>
        <p:spPr>
          <a:xfrm>
            <a:off x="-3017675" y="2235600"/>
            <a:ext cx="10661100" cy="11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FIM</a:t>
            </a:r>
            <a:endParaRPr sz="10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500" y="1468500"/>
            <a:ext cx="3786624" cy="383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066" y="1021438"/>
            <a:ext cx="4169925" cy="42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